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69" r:id="rId2"/>
    <p:sldId id="270" r:id="rId3"/>
    <p:sldId id="257" r:id="rId4"/>
    <p:sldId id="273" r:id="rId5"/>
    <p:sldId id="258" r:id="rId6"/>
    <p:sldId id="260" r:id="rId7"/>
    <p:sldId id="276" r:id="rId8"/>
    <p:sldId id="264" r:id="rId9"/>
    <p:sldId id="268" r:id="rId10"/>
    <p:sldId id="278" r:id="rId11"/>
    <p:sldId id="27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82715-F7F0-43F8-BCED-9813F3A1AE09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DE972-E895-4488-961F-9F07B78FCF2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E895-7AC5-4042-9275-7CF646A73891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15B1-6D73-48A5-A65E-CF614ED205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E895-7AC5-4042-9275-7CF646A73891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15B1-6D73-48A5-A65E-CF614ED205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E895-7AC5-4042-9275-7CF646A73891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15B1-6D73-48A5-A65E-CF614ED205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E895-7AC5-4042-9275-7CF646A73891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15B1-6D73-48A5-A65E-CF614ED205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E895-7AC5-4042-9275-7CF646A73891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15B1-6D73-48A5-A65E-CF614ED205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E895-7AC5-4042-9275-7CF646A73891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15B1-6D73-48A5-A65E-CF614ED205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E895-7AC5-4042-9275-7CF646A73891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15B1-6D73-48A5-A65E-CF614ED205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E895-7AC5-4042-9275-7CF646A73891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15B1-6D73-48A5-A65E-CF614ED205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E895-7AC5-4042-9275-7CF646A73891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15B1-6D73-48A5-A65E-CF614ED205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E895-7AC5-4042-9275-7CF646A73891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15B1-6D73-48A5-A65E-CF614ED205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E895-7AC5-4042-9275-7CF646A73891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C15B1-6D73-48A5-A65E-CF614ED205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1E895-7AC5-4042-9275-7CF646A73891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C15B1-6D73-48A5-A65E-CF614ED205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__Василий\Математика\3 класс\24\img\математика фон цифры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9851"/>
            <a:ext cx="8062912" cy="671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Рисунок 7"/>
          <p:cNvPicPr>
            <a:picLocks noChangeAspect="1"/>
          </p:cNvPicPr>
          <p:nvPr/>
        </p:nvPicPr>
        <p:blipFill>
          <a:blip r:embed="rId3"/>
          <a:srcRect l="16415" t="31976" r="17123" b="25539"/>
          <a:stretch>
            <a:fillRect/>
          </a:stretch>
        </p:blipFill>
        <p:spPr bwMode="auto">
          <a:xfrm>
            <a:off x="755651" y="452967"/>
            <a:ext cx="7816877" cy="5690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Box 4"/>
          <p:cNvSpPr txBox="1">
            <a:spLocks noChangeArrowheads="1"/>
          </p:cNvSpPr>
          <p:nvPr/>
        </p:nvSpPr>
        <p:spPr bwMode="auto">
          <a:xfrm>
            <a:off x="785786" y="548216"/>
            <a:ext cx="7572428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Интегрированный урок  математики и самопознания в 3 «Б» классе 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Тема: Устные приёмы умножения и деления трёхзначного числа на однозначное 204*2,408:2.</a:t>
            </a:r>
          </a:p>
          <a:p>
            <a:endParaRPr lang="ru-RU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Подготовила : 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учитель начальных классов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  Богдан Н.Ю.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2053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93887" y="1857364"/>
            <a:ext cx="2650113" cy="46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18"/>
            <a:ext cx="9144000" cy="6853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Рисунок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740833"/>
            <a:ext cx="5746762" cy="561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07950" y="3200401"/>
            <a:ext cx="4843463" cy="312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13" y="740834"/>
            <a:ext cx="2590800" cy="416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Box 10"/>
          <p:cNvSpPr txBox="1">
            <a:spLocks noChangeArrowheads="1"/>
          </p:cNvSpPr>
          <p:nvPr/>
        </p:nvSpPr>
        <p:spPr bwMode="auto">
          <a:xfrm>
            <a:off x="4211638" y="1411818"/>
            <a:ext cx="419461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Эпиграф к уроку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«Пусть математика сложна,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Ее до края не познать,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Откроет двери всем она,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них только надо постучать.»</a:t>
            </a:r>
          </a:p>
          <a:p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4" name="Picture 4" descr="https://im3-tub-kz.yandex.net/i?id=674cb62f29ef9af9b7c0e6c670bf6cf9&amp;n=33&amp;h=215&amp;w=3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 rot="20546551">
            <a:off x="785786" y="1142984"/>
            <a:ext cx="8001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Мы  отправляемся в страну            </a:t>
            </a:r>
          </a:p>
          <a:p>
            <a:r>
              <a:rPr lang="ru-RU" sz="4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  ДОБРОТЫ</a:t>
            </a:r>
            <a:endParaRPr lang="ru-RU" sz="4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18"/>
            <a:ext cx="9144000" cy="6853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Рисунок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740833"/>
            <a:ext cx="5746762" cy="561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07950" y="3200401"/>
            <a:ext cx="4843463" cy="312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13" y="740834"/>
            <a:ext cx="2590800" cy="416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allyslide.com/thumbs_2/d7df3dcbced5f6455434544a173d6e92/img1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24200" y="1071546"/>
            <a:ext cx="523401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s://im2-tub-kz.yandex.net/i?id=d01f3afc672306cb099568e84622245b&amp;n=33&amp;h=215&amp;w=29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7158" y="214290"/>
            <a:ext cx="47863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Первая остановка</a:t>
            </a:r>
          </a:p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 </a:t>
            </a:r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Разогрейка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2" name="Picture 4" descr="http://4put.ru/pictures/max/221/68056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8597" y="4929198"/>
            <a:ext cx="78581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Вторая остановка </a:t>
            </a: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Узнавашки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18"/>
            <a:ext cx="9144000" cy="6853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Рисунок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857232"/>
            <a:ext cx="7500958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357430"/>
            <a:ext cx="2590800" cy="416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Box 10"/>
          <p:cNvSpPr txBox="1">
            <a:spLocks noChangeArrowheads="1"/>
          </p:cNvSpPr>
          <p:nvPr/>
        </p:nvSpPr>
        <p:spPr bwMode="auto">
          <a:xfrm>
            <a:off x="2643174" y="1357298"/>
            <a:ext cx="539890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Вставь пропущенные числа</a:t>
            </a:r>
          </a:p>
          <a:p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4810" y="28574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41" name="Таблица 40"/>
          <p:cNvGraphicFramePr>
            <a:graphicFrameLocks noGrp="1"/>
          </p:cNvGraphicFramePr>
          <p:nvPr/>
        </p:nvGraphicFramePr>
        <p:xfrm>
          <a:off x="2143108" y="3143248"/>
          <a:ext cx="6572297" cy="3143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2297"/>
              </a:tblGrid>
              <a:tr h="314327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11" name="Rectangle 63"/>
          <p:cNvSpPr>
            <a:spLocks noChangeArrowheads="1"/>
          </p:cNvSpPr>
          <p:nvPr/>
        </p:nvSpPr>
        <p:spPr bwMode="auto">
          <a:xfrm>
            <a:off x="3071802" y="3429000"/>
            <a:ext cx="914400" cy="384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301</a:t>
            </a:r>
          </a:p>
        </p:txBody>
      </p:sp>
      <p:sp>
        <p:nvSpPr>
          <p:cNvPr id="2113" name="Rectangle 65"/>
          <p:cNvSpPr>
            <a:spLocks noChangeArrowheads="1"/>
          </p:cNvSpPr>
          <p:nvPr/>
        </p:nvSpPr>
        <p:spPr bwMode="auto">
          <a:xfrm>
            <a:off x="2500298" y="4000504"/>
            <a:ext cx="914400" cy="384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300</a:t>
            </a:r>
          </a:p>
        </p:txBody>
      </p:sp>
      <p:sp>
        <p:nvSpPr>
          <p:cNvPr id="2084" name="Rectangle 36"/>
          <p:cNvSpPr>
            <a:spLocks noChangeArrowheads="1"/>
          </p:cNvSpPr>
          <p:nvPr/>
        </p:nvSpPr>
        <p:spPr bwMode="auto">
          <a:xfrm>
            <a:off x="3571868" y="4000504"/>
            <a:ext cx="914400" cy="384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08" name="Rectangle 60"/>
          <p:cNvSpPr>
            <a:spLocks noChangeArrowheads="1"/>
          </p:cNvSpPr>
          <p:nvPr/>
        </p:nvSpPr>
        <p:spPr bwMode="auto">
          <a:xfrm>
            <a:off x="5572132" y="4000504"/>
            <a:ext cx="914400" cy="384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89" name="Rectangle 41"/>
          <p:cNvSpPr>
            <a:spLocks noChangeArrowheads="1"/>
          </p:cNvSpPr>
          <p:nvPr/>
        </p:nvSpPr>
        <p:spPr bwMode="auto">
          <a:xfrm>
            <a:off x="4643438" y="4000504"/>
            <a:ext cx="914400" cy="384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12" name="Rectangle 64"/>
          <p:cNvSpPr>
            <a:spLocks noChangeArrowheads="1"/>
          </p:cNvSpPr>
          <p:nvPr/>
        </p:nvSpPr>
        <p:spPr bwMode="auto">
          <a:xfrm>
            <a:off x="5143504" y="3357562"/>
            <a:ext cx="914400" cy="384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607</a:t>
            </a:r>
          </a:p>
        </p:txBody>
      </p:sp>
      <p:sp>
        <p:nvSpPr>
          <p:cNvPr id="2106" name="Rectangle 58"/>
          <p:cNvSpPr>
            <a:spLocks noChangeArrowheads="1"/>
          </p:cNvSpPr>
          <p:nvPr/>
        </p:nvSpPr>
        <p:spPr bwMode="auto">
          <a:xfrm>
            <a:off x="6643702" y="4000504"/>
            <a:ext cx="914400" cy="384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05" name="Rectangle 57"/>
          <p:cNvSpPr>
            <a:spLocks noChangeArrowheads="1"/>
          </p:cNvSpPr>
          <p:nvPr/>
        </p:nvSpPr>
        <p:spPr bwMode="auto">
          <a:xfrm>
            <a:off x="7643834" y="4000504"/>
            <a:ext cx="914400" cy="384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04" name="Rectangle 56"/>
          <p:cNvSpPr>
            <a:spLocks noChangeArrowheads="1"/>
          </p:cNvSpPr>
          <p:nvPr/>
        </p:nvSpPr>
        <p:spPr bwMode="auto">
          <a:xfrm>
            <a:off x="7143768" y="3357562"/>
            <a:ext cx="914400" cy="384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806</a:t>
            </a:r>
          </a:p>
        </p:txBody>
      </p:sp>
      <p:sp>
        <p:nvSpPr>
          <p:cNvPr id="2091" name="Rectangle 43"/>
          <p:cNvSpPr>
            <a:spLocks noChangeArrowheads="1"/>
          </p:cNvSpPr>
          <p:nvPr/>
        </p:nvSpPr>
        <p:spPr bwMode="auto">
          <a:xfrm>
            <a:off x="2571736" y="5572140"/>
            <a:ext cx="914400" cy="384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87" name="Rectangle 39"/>
          <p:cNvSpPr>
            <a:spLocks noChangeArrowheads="1"/>
          </p:cNvSpPr>
          <p:nvPr/>
        </p:nvSpPr>
        <p:spPr bwMode="auto">
          <a:xfrm>
            <a:off x="3714744" y="5572140"/>
            <a:ext cx="914400" cy="384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auto">
          <a:xfrm>
            <a:off x="3000364" y="5072074"/>
            <a:ext cx="914400" cy="384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509</a:t>
            </a:r>
          </a:p>
        </p:txBody>
      </p:sp>
      <p:sp>
        <p:nvSpPr>
          <p:cNvPr id="2096" name="Rectangle 48"/>
          <p:cNvSpPr>
            <a:spLocks noChangeArrowheads="1"/>
          </p:cNvSpPr>
          <p:nvPr/>
        </p:nvSpPr>
        <p:spPr bwMode="auto">
          <a:xfrm>
            <a:off x="4714876" y="5572140"/>
            <a:ext cx="914400" cy="384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95" name="Rectangle 47"/>
          <p:cNvSpPr>
            <a:spLocks noChangeArrowheads="1"/>
          </p:cNvSpPr>
          <p:nvPr/>
        </p:nvSpPr>
        <p:spPr bwMode="auto">
          <a:xfrm>
            <a:off x="5715008" y="5572140"/>
            <a:ext cx="914400" cy="384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94" name="Rectangle 46"/>
          <p:cNvSpPr>
            <a:spLocks noChangeArrowheads="1"/>
          </p:cNvSpPr>
          <p:nvPr/>
        </p:nvSpPr>
        <p:spPr bwMode="auto">
          <a:xfrm>
            <a:off x="5286380" y="5072074"/>
            <a:ext cx="928694" cy="42862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470</a:t>
            </a:r>
          </a:p>
        </p:txBody>
      </p:sp>
      <p:sp>
        <p:nvSpPr>
          <p:cNvPr id="2101" name="Rectangle 53"/>
          <p:cNvSpPr>
            <a:spLocks noChangeArrowheads="1"/>
          </p:cNvSpPr>
          <p:nvPr/>
        </p:nvSpPr>
        <p:spPr bwMode="auto">
          <a:xfrm>
            <a:off x="6715140" y="5572140"/>
            <a:ext cx="914400" cy="384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00" name="Rectangle 52"/>
          <p:cNvSpPr>
            <a:spLocks noChangeArrowheads="1"/>
          </p:cNvSpPr>
          <p:nvPr/>
        </p:nvSpPr>
        <p:spPr bwMode="auto">
          <a:xfrm>
            <a:off x="7715272" y="5572140"/>
            <a:ext cx="914400" cy="384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99" name="Rectangle 51"/>
          <p:cNvSpPr>
            <a:spLocks noChangeArrowheads="1"/>
          </p:cNvSpPr>
          <p:nvPr/>
        </p:nvSpPr>
        <p:spPr bwMode="auto">
          <a:xfrm>
            <a:off x="7286644" y="5000636"/>
            <a:ext cx="914400" cy="3841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407</a:t>
            </a:r>
          </a:p>
        </p:txBody>
      </p:sp>
      <p:sp>
        <p:nvSpPr>
          <p:cNvPr id="2110" name="AutoShape 62"/>
          <p:cNvSpPr>
            <a:spLocks noChangeShapeType="1"/>
          </p:cNvSpPr>
          <p:nvPr/>
        </p:nvSpPr>
        <p:spPr bwMode="auto">
          <a:xfrm>
            <a:off x="3714744" y="3857628"/>
            <a:ext cx="447675" cy="193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09" name="AutoShape 61"/>
          <p:cNvSpPr>
            <a:spLocks noChangeShapeType="1"/>
          </p:cNvSpPr>
          <p:nvPr/>
        </p:nvSpPr>
        <p:spPr bwMode="auto">
          <a:xfrm flipH="1">
            <a:off x="2857488" y="3857628"/>
            <a:ext cx="441325" cy="193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86" name="AutoShape 38"/>
          <p:cNvSpPr>
            <a:spLocks noChangeShapeType="1"/>
          </p:cNvSpPr>
          <p:nvPr/>
        </p:nvSpPr>
        <p:spPr bwMode="auto">
          <a:xfrm>
            <a:off x="3857620" y="5357826"/>
            <a:ext cx="447675" cy="193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93" name="AutoShape 45"/>
          <p:cNvSpPr>
            <a:spLocks noChangeShapeType="1"/>
          </p:cNvSpPr>
          <p:nvPr/>
        </p:nvSpPr>
        <p:spPr bwMode="auto">
          <a:xfrm>
            <a:off x="5929322" y="5429264"/>
            <a:ext cx="447675" cy="193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98" name="AutoShape 50"/>
          <p:cNvSpPr>
            <a:spLocks noChangeShapeType="1"/>
          </p:cNvSpPr>
          <p:nvPr/>
        </p:nvSpPr>
        <p:spPr bwMode="auto">
          <a:xfrm>
            <a:off x="7929586" y="5357826"/>
            <a:ext cx="447675" cy="193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03" name="AutoShape 55"/>
          <p:cNvSpPr>
            <a:spLocks noChangeShapeType="1"/>
          </p:cNvSpPr>
          <p:nvPr/>
        </p:nvSpPr>
        <p:spPr bwMode="auto">
          <a:xfrm>
            <a:off x="7715272" y="3786190"/>
            <a:ext cx="447675" cy="193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07" name="AutoShape 59"/>
          <p:cNvSpPr>
            <a:spLocks noChangeShapeType="1"/>
          </p:cNvSpPr>
          <p:nvPr/>
        </p:nvSpPr>
        <p:spPr bwMode="auto">
          <a:xfrm>
            <a:off x="5786446" y="3786190"/>
            <a:ext cx="447675" cy="193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88" name="AutoShape 40"/>
          <p:cNvSpPr>
            <a:spLocks noChangeShapeType="1"/>
          </p:cNvSpPr>
          <p:nvPr/>
        </p:nvSpPr>
        <p:spPr bwMode="auto">
          <a:xfrm flipH="1">
            <a:off x="5000628" y="3786190"/>
            <a:ext cx="441325" cy="193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02" name="AutoShape 54"/>
          <p:cNvSpPr>
            <a:spLocks noChangeShapeType="1"/>
          </p:cNvSpPr>
          <p:nvPr/>
        </p:nvSpPr>
        <p:spPr bwMode="auto">
          <a:xfrm flipH="1">
            <a:off x="6929454" y="3786190"/>
            <a:ext cx="441325" cy="193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90" name="AutoShape 42"/>
          <p:cNvSpPr>
            <a:spLocks noChangeShapeType="1"/>
          </p:cNvSpPr>
          <p:nvPr/>
        </p:nvSpPr>
        <p:spPr bwMode="auto">
          <a:xfrm flipH="1">
            <a:off x="2643174" y="5357826"/>
            <a:ext cx="441325" cy="193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97" name="AutoShape 49"/>
          <p:cNvSpPr>
            <a:spLocks noChangeShapeType="1"/>
          </p:cNvSpPr>
          <p:nvPr/>
        </p:nvSpPr>
        <p:spPr bwMode="auto">
          <a:xfrm flipH="1">
            <a:off x="7215206" y="5357826"/>
            <a:ext cx="441325" cy="193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92" name="AutoShape 44"/>
          <p:cNvSpPr>
            <a:spLocks noChangeShapeType="1"/>
          </p:cNvSpPr>
          <p:nvPr/>
        </p:nvSpPr>
        <p:spPr bwMode="auto">
          <a:xfrm flipH="1">
            <a:off x="5072066" y="5357826"/>
            <a:ext cx="441325" cy="1936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18" name="Rectangle 7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s://im1-tub-kz.yandex.net/i?id=bf62737daca9040bde8d6295fb64557b&amp;n=33&amp;h=215&amp;w=3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28662" y="214290"/>
            <a:ext cx="792961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Третья  остановка </a:t>
            </a:r>
          </a:p>
          <a:p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«В мир мыслей и рассуждений »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/>
            </a:r>
            <a:br>
              <a:rPr lang="en-US" smtClean="0"/>
            </a:br>
            <a:endParaRPr lang="ru-RU" smtClean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143504" y="5929330"/>
            <a:ext cx="226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Пятая остановка « Ос</a:t>
            </a:r>
            <a:endParaRPr lang="ru-RU" dirty="0"/>
          </a:p>
        </p:txBody>
      </p:sp>
      <p:pic>
        <p:nvPicPr>
          <p:cNvPr id="25608" name="Picture 8" descr="http://www.stihi.ru/pics/2013/03/01/115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 rot="20491317">
            <a:off x="3266220" y="4776223"/>
            <a:ext cx="53162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Четвёртая остановка «Остров ДОБРА»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18"/>
            <a:ext cx="9144000" cy="6853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Рисунок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740833"/>
            <a:ext cx="5746762" cy="561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07950" y="3200401"/>
            <a:ext cx="4843463" cy="312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13" y="740834"/>
            <a:ext cx="2590800" cy="416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643306" y="1785926"/>
            <a:ext cx="451771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Что вам запомнилось на уроке?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Что понравилось больше всего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уроке?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-Что было самым интересным?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Где эти знания вам пригодятся?</a:t>
            </a:r>
          </a:p>
          <a:p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18"/>
            <a:ext cx="9144000" cy="6853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https://image.jimcdn.com/app/cms/image/transf/none/path/sa3c4751d15330a21/image/if24ff094f46ab3b9/version/1480515238/ima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2" descr="https://img.myloview.ru/murals/sun-cloud-rain-and-rainbow-400-395368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1500174"/>
            <a:ext cx="4914934" cy="314327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42910" y="357166"/>
            <a:ext cx="80010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ВСЕГО ВАМ ДОБРОГО!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25602" name="Picture 2" descr="http://1zd.club/images/parovoziki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4071942"/>
            <a:ext cx="6072229" cy="278605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145</Words>
  <Application>Microsoft Office PowerPoint</Application>
  <PresentationFormat>Экран (4:3)</PresentationFormat>
  <Paragraphs>47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 </vt:lpstr>
      <vt:lpstr>Слайд 10</vt:lpstr>
      <vt:lpstr>Слайд 11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37</cp:revision>
  <dcterms:created xsi:type="dcterms:W3CDTF">2017-01-17T15:13:05Z</dcterms:created>
  <dcterms:modified xsi:type="dcterms:W3CDTF">2017-04-06T15:10:09Z</dcterms:modified>
</cp:coreProperties>
</file>